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2" r:id="rId4"/>
    <p:sldId id="263" r:id="rId5"/>
    <p:sldId id="256" r:id="rId6"/>
    <p:sldId id="261" r:id="rId7"/>
    <p:sldId id="264" r:id="rId8"/>
    <p:sldId id="257" r:id="rId9"/>
    <p:sldId id="258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"/>
          <p:cNvSpPr>
            <a:spLocks noChangeArrowheads="1"/>
          </p:cNvSpPr>
          <p:nvPr/>
        </p:nvSpPr>
        <p:spPr bwMode="auto">
          <a:xfrm>
            <a:off x="539552" y="548680"/>
            <a:ext cx="7586916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tt-RU" sz="48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Нәрсә </a:t>
            </a:r>
            <a:r>
              <a:rPr lang="tt-RU" sz="4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артык?Кем артык?</a:t>
            </a:r>
            <a:endParaRPr lang="tt-RU" sz="4800" b="1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tt-RU" sz="48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</a:t>
            </a:r>
            <a:r>
              <a:rPr lang="tt-RU" sz="4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лишний?</a:t>
            </a:r>
          </a:p>
          <a:p>
            <a:pPr algn="ctr" eaLnBrk="0" hangingPunct="0"/>
            <a:r>
              <a:rPr lang="tt-RU" sz="4800" b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</a:t>
            </a:r>
            <a:r>
              <a:rPr lang="tt-RU" sz="4800" b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лишний</a:t>
            </a:r>
            <a:r>
              <a:rPr lang="tt-RU" sz="4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lang="tt-RU" sz="48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endParaRPr lang="tt-RU" sz="4800" b="1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tt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Дидактик уен</a:t>
            </a:r>
            <a:endParaRPr lang="ru-RU" sz="2400" dirty="0"/>
          </a:p>
          <a:p>
            <a:pPr algn="ctr" eaLnBrk="0" hangingPunct="0"/>
            <a:r>
              <a:rPr lang="tt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6-7 яшь</a:t>
            </a:r>
            <a:endParaRPr lang="tt-RU" dirty="0"/>
          </a:p>
        </p:txBody>
      </p:sp>
      <p:pic>
        <p:nvPicPr>
          <p:cNvPr id="4" name="Рисунок 3" descr="egik-i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708087"/>
            <a:ext cx="3456384" cy="2640499"/>
          </a:xfrm>
          <a:prstGeom prst="rect">
            <a:avLst/>
          </a:prstGeom>
        </p:spPr>
      </p:pic>
      <p:pic>
        <p:nvPicPr>
          <p:cNvPr id="5" name="Рисунок 4" descr="2ef83ebb85b1e23a3ddd1fef20775ffe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l="59295" t="3665" r="6624" b="67071"/>
          <a:stretch>
            <a:fillRect/>
          </a:stretch>
        </p:blipFill>
        <p:spPr>
          <a:xfrm>
            <a:off x="6924853" y="1412776"/>
            <a:ext cx="2219147" cy="24208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 (32).jpg"/>
          <p:cNvPicPr/>
          <p:nvPr/>
        </p:nvPicPr>
        <p:blipFill>
          <a:blip r:embed="rId2" cstate="print"/>
          <a:srcRect t="5000" r="6934" b="4999"/>
          <a:stretch>
            <a:fillRect/>
          </a:stretch>
        </p:blipFill>
        <p:spPr>
          <a:xfrm>
            <a:off x="1979712" y="692696"/>
            <a:ext cx="2086310" cy="2071702"/>
          </a:xfrm>
          <a:prstGeom prst="ellipse">
            <a:avLst/>
          </a:prstGeom>
        </p:spPr>
      </p:pic>
      <p:pic>
        <p:nvPicPr>
          <p:cNvPr id="6" name="Рисунок 5" descr="un patapo.jpg"/>
          <p:cNvPicPr/>
          <p:nvPr/>
        </p:nvPicPr>
        <p:blipFill>
          <a:blip r:embed="rId3" cstate="print"/>
          <a:srcRect l="31590" t="20456" r="21059" b="26357"/>
          <a:stretch>
            <a:fillRect/>
          </a:stretch>
        </p:blipFill>
        <p:spPr>
          <a:xfrm rot="5400000">
            <a:off x="4355976" y="2492896"/>
            <a:ext cx="1605129" cy="2936938"/>
          </a:xfrm>
          <a:prstGeom prst="ellipse">
            <a:avLst/>
          </a:prstGeom>
        </p:spPr>
      </p:pic>
      <p:pic>
        <p:nvPicPr>
          <p:cNvPr id="7" name="Рисунок 5"/>
          <p:cNvPicPr>
            <a:picLocks noChangeAspect="1" noChangeArrowheads="1"/>
          </p:cNvPicPr>
          <p:nvPr/>
        </p:nvPicPr>
        <p:blipFill>
          <a:blip r:embed="rId4" cstate="print"/>
          <a:srcRect l="85181" t="12897" r="-623" b="62367"/>
          <a:stretch>
            <a:fillRect/>
          </a:stretch>
        </p:blipFill>
        <p:spPr bwMode="auto">
          <a:xfrm rot="16200000">
            <a:off x="6237374" y="323466"/>
            <a:ext cx="2374701" cy="268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2" descr="капуста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363" b="4137"/>
          <a:stretch>
            <a:fillRect/>
          </a:stretch>
        </p:blipFill>
        <p:spPr bwMode="auto">
          <a:xfrm>
            <a:off x="0" y="3140968"/>
            <a:ext cx="228774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295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1711449" cy="255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1"/>
          <p:cNvPicPr>
            <a:picLocks noChangeAspect="1" noChangeArrowheads="1"/>
          </p:cNvPicPr>
          <p:nvPr/>
        </p:nvPicPr>
        <p:blipFill>
          <a:blip r:embed="rId3" cstate="print"/>
          <a:srcRect l="85143" t="227" r="-53" b="50793"/>
          <a:stretch>
            <a:fillRect/>
          </a:stretch>
        </p:blipFill>
        <p:spPr bwMode="auto">
          <a:xfrm rot="16612064">
            <a:off x="3424254" y="3205630"/>
            <a:ext cx="1530424" cy="3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2"/>
          <p:cNvPicPr>
            <a:picLocks noChangeAspect="1" noChangeArrowheads="1"/>
          </p:cNvPicPr>
          <p:nvPr/>
        </p:nvPicPr>
        <p:blipFill>
          <a:blip r:embed="rId4" cstate="print"/>
          <a:srcRect t="1814" r="74185" b="51019"/>
          <a:stretch>
            <a:fillRect/>
          </a:stretch>
        </p:blipFill>
        <p:spPr bwMode="auto">
          <a:xfrm>
            <a:off x="6685850" y="3356992"/>
            <a:ext cx="1867947" cy="241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5" cstate="print"/>
          <a:srcRect r="74666" b="74831"/>
          <a:stretch>
            <a:fillRect/>
          </a:stretch>
        </p:blipFill>
        <p:spPr bwMode="auto">
          <a:xfrm rot="16478432">
            <a:off x="3663541" y="1081906"/>
            <a:ext cx="3038981" cy="213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27746E-6 L -0.6276 0.005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323850" y="785813"/>
            <a:ext cx="856932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</a:t>
            </a:r>
            <a:r>
              <a:rPr lang="tt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әрсә артык?”</a:t>
            </a:r>
          </a:p>
          <a:p>
            <a:pPr algn="ctr"/>
            <a:r>
              <a:rPr lang="tt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Максат. </a:t>
            </a:r>
            <a:r>
              <a:rPr lang="tt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Предметларны төркемләү күнекмәләрен, гомумиләштерүче сүзләрне  ныгыту; иҗади күзаллауларын формалаштыру, күрү сәләтен үстерү,игътибарлылык тәрбияләү.</a:t>
            </a:r>
          </a:p>
          <a:p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8" name="Рисунок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1785938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9" name="Рисунок 8"/>
          <p:cNvPicPr>
            <a:picLocks noChangeAspect="1" noChangeArrowheads="1"/>
          </p:cNvPicPr>
          <p:nvPr/>
        </p:nvPicPr>
        <p:blipFill>
          <a:blip r:embed="rId3" cstate="print"/>
          <a:srcRect t="8871" r="28226"/>
          <a:stretch>
            <a:fillRect/>
          </a:stretch>
        </p:blipFill>
        <p:spPr bwMode="auto">
          <a:xfrm>
            <a:off x="2843808" y="1988840"/>
            <a:ext cx="16764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0" name="Рисунок 9"/>
          <p:cNvPicPr>
            <a:picLocks noChangeAspect="1" noChangeArrowheads="1"/>
          </p:cNvPicPr>
          <p:nvPr/>
        </p:nvPicPr>
        <p:blipFill>
          <a:blip r:embed="rId4" cstate="print"/>
          <a:srcRect r="69388"/>
          <a:stretch>
            <a:fillRect/>
          </a:stretch>
        </p:blipFill>
        <p:spPr bwMode="auto">
          <a:xfrm>
            <a:off x="5220072" y="1556792"/>
            <a:ext cx="1404938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1" name="Рисунок 10"/>
          <p:cNvPicPr>
            <a:picLocks noChangeAspect="1" noChangeArrowheads="1"/>
          </p:cNvPicPr>
          <p:nvPr/>
        </p:nvPicPr>
        <p:blipFill>
          <a:blip r:embed="rId5" cstate="print"/>
          <a:srcRect b="51190"/>
          <a:stretch>
            <a:fillRect/>
          </a:stretch>
        </p:blipFill>
        <p:spPr bwMode="auto">
          <a:xfrm>
            <a:off x="6876256" y="1844824"/>
            <a:ext cx="18573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71676E-6 L -0.01094 0.672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9" name="Рисунок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780928"/>
            <a:ext cx="1748730" cy="2916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0" name="Рисунок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45380">
            <a:off x="2480174" y="960372"/>
            <a:ext cx="2285241" cy="31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1" name="Рисунок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983818">
            <a:off x="6455348" y="3471362"/>
            <a:ext cx="2265537" cy="1944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6" name="Рисунок 12"/>
          <p:cNvPicPr>
            <a:picLocks noChangeAspect="1" noChangeArrowheads="1"/>
          </p:cNvPicPr>
          <p:nvPr/>
        </p:nvPicPr>
        <p:blipFill>
          <a:blip r:embed="rId5" cstate="print"/>
          <a:srcRect l="4204" r="77895" b="53001"/>
          <a:stretch>
            <a:fillRect/>
          </a:stretch>
        </p:blipFill>
        <p:spPr bwMode="auto">
          <a:xfrm>
            <a:off x="4499992" y="1268760"/>
            <a:ext cx="2146532" cy="286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8.67052E-7 L -0.73524 -0.020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" y="-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38252" t="6090" r="51958" b="56410"/>
          <a:stretch>
            <a:fillRect/>
          </a:stretch>
        </p:blipFill>
        <p:spPr bwMode="auto">
          <a:xfrm rot="-5606166">
            <a:off x="1008711" y="388925"/>
            <a:ext cx="947375" cy="2265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/>
          <p:cNvPicPr>
            <a:picLocks noChangeAspect="1" noChangeArrowheads="1"/>
          </p:cNvPicPr>
          <p:nvPr/>
        </p:nvPicPr>
        <p:blipFill>
          <a:blip r:embed="rId3" cstate="print"/>
          <a:srcRect t="8871" r="28226"/>
          <a:stretch>
            <a:fillRect/>
          </a:stretch>
        </p:blipFill>
        <p:spPr bwMode="auto">
          <a:xfrm>
            <a:off x="2267744" y="2132856"/>
            <a:ext cx="223648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1"/>
          <p:cNvPicPr>
            <a:picLocks noChangeAspect="1" noChangeArrowheads="1"/>
          </p:cNvPicPr>
          <p:nvPr/>
        </p:nvPicPr>
        <p:blipFill>
          <a:blip r:embed="rId4" cstate="print"/>
          <a:srcRect l="23341" t="24800" r="22739" b="20641"/>
          <a:stretch>
            <a:fillRect/>
          </a:stretch>
        </p:blipFill>
        <p:spPr bwMode="auto">
          <a:xfrm>
            <a:off x="4716016" y="764704"/>
            <a:ext cx="2514801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2780928"/>
            <a:ext cx="110161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211019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764704"/>
            <a:ext cx="1512168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852936"/>
            <a:ext cx="2143125" cy="2453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 l="7208" t="14738" r="7208" b="11298"/>
          <a:stretch>
            <a:fillRect/>
          </a:stretch>
        </p:blipFill>
        <p:spPr bwMode="auto">
          <a:xfrm>
            <a:off x="827584" y="3356992"/>
            <a:ext cx="220893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95 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168" name="Рисунок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196752"/>
            <a:ext cx="231990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9" name="Picture 2"/>
          <p:cNvPicPr>
            <a:picLocks noChangeAspect="1" noChangeArrowheads="1"/>
          </p:cNvPicPr>
          <p:nvPr/>
        </p:nvPicPr>
        <p:blipFill>
          <a:blip r:embed="rId3" cstate="print"/>
          <a:srcRect l="45412" t="72044" r="42928" b="15749"/>
          <a:stretch>
            <a:fillRect/>
          </a:stretch>
        </p:blipFill>
        <p:spPr bwMode="auto">
          <a:xfrm>
            <a:off x="5868144" y="4214813"/>
            <a:ext cx="2847231" cy="203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340768"/>
            <a:ext cx="234866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1" name="Рисунок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501008"/>
            <a:ext cx="270030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77457E-6 L -0.55712 -2.7745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86272">
            <a:off x="345588" y="1304937"/>
            <a:ext cx="1875242" cy="2267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i (31).jpg"/>
          <p:cNvPicPr/>
          <p:nvPr/>
        </p:nvPicPr>
        <p:blipFill>
          <a:blip r:embed="rId3" cstate="print"/>
          <a:srcRect t="15000" r="14999" b="4999"/>
          <a:stretch>
            <a:fillRect/>
          </a:stretch>
        </p:blipFill>
        <p:spPr>
          <a:xfrm>
            <a:off x="4788024" y="1556792"/>
            <a:ext cx="1368152" cy="2016224"/>
          </a:xfrm>
          <a:prstGeom prst="flowChartConnector">
            <a:avLst/>
          </a:prstGeom>
        </p:spPr>
      </p:pic>
      <p:pic>
        <p:nvPicPr>
          <p:cNvPr id="13" name="Рисунок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2637" t="68880" r="71567" b="14145"/>
          <a:stretch>
            <a:fillRect/>
          </a:stretch>
        </p:blipFill>
        <p:spPr bwMode="auto">
          <a:xfrm>
            <a:off x="6588224" y="1268760"/>
            <a:ext cx="1922613" cy="3155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1268760"/>
            <a:ext cx="176877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52601E-6 L 0.00521 -0.691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-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64704"/>
            <a:ext cx="1728192" cy="346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857250"/>
            <a:ext cx="1738374" cy="3435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908720"/>
            <a:ext cx="1584176" cy="326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6" descr="тетрад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1412776"/>
            <a:ext cx="1621312" cy="218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27746E-6 L -0.00191 -0.630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38</Words>
  <Application>Microsoft Office PowerPoint</Application>
  <PresentationFormat>Экран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3</cp:revision>
  <dcterms:created xsi:type="dcterms:W3CDTF">2016-05-30T11:32:06Z</dcterms:created>
  <dcterms:modified xsi:type="dcterms:W3CDTF">2016-05-31T07:11:45Z</dcterms:modified>
</cp:coreProperties>
</file>